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3" r:id="rId2"/>
    <p:sldId id="276" r:id="rId3"/>
    <p:sldId id="265" r:id="rId4"/>
    <p:sldId id="267" r:id="rId5"/>
    <p:sldId id="266" r:id="rId6"/>
    <p:sldId id="268" r:id="rId7"/>
    <p:sldId id="270" r:id="rId8"/>
    <p:sldId id="269" r:id="rId9"/>
    <p:sldId id="272" r:id="rId10"/>
    <p:sldId id="275" r:id="rId11"/>
    <p:sldId id="274" r:id="rId12"/>
    <p:sldId id="271" r:id="rId13"/>
    <p:sldId id="273" r:id="rId14"/>
    <p:sldId id="258" r:id="rId15"/>
    <p:sldId id="259" r:id="rId16"/>
    <p:sldId id="260" r:id="rId17"/>
    <p:sldId id="257" r:id="rId18"/>
    <p:sldId id="261" r:id="rId19"/>
    <p:sldId id="262" r:id="rId20"/>
    <p:sldId id="263" r:id="rId21"/>
    <p:sldId id="264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5" r:id="rId57"/>
    <p:sldId id="286" r:id="rId58"/>
    <p:sldId id="287" r:id="rId59"/>
    <p:sldId id="288" r:id="rId60"/>
    <p:sldId id="446" r:id="rId61"/>
    <p:sldId id="289" r:id="rId62"/>
    <p:sldId id="290" r:id="rId63"/>
    <p:sldId id="291" r:id="rId64"/>
    <p:sldId id="292" r:id="rId65"/>
    <p:sldId id="293" r:id="rId66"/>
    <p:sldId id="294" r:id="rId67"/>
    <p:sldId id="295" r:id="rId68"/>
    <p:sldId id="296" r:id="rId69"/>
    <p:sldId id="297" r:id="rId70"/>
    <p:sldId id="298" r:id="rId71"/>
    <p:sldId id="447" r:id="rId72"/>
    <p:sldId id="445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>
      <p:cViewPr varScale="1">
        <p:scale>
          <a:sx n="82" d="100"/>
          <a:sy n="82" d="100"/>
        </p:scale>
        <p:origin x="1459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analytics-vidhya/activation-functions-and-loss-functions-for-neural-networks-how-to-pick-the-right-one-542e1dd523e0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959FEE3-B41D-441A-ADEC-C99C8C971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255912"/>
            <a:ext cx="6858000" cy="1241822"/>
          </a:xfrm>
        </p:spPr>
        <p:txBody>
          <a:bodyPr>
            <a:normAutofit fontScale="55000" lnSpcReduction="20000"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262" y="1258272"/>
            <a:ext cx="1731795" cy="158890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3000" y="2920318"/>
            <a:ext cx="6858000" cy="1277873"/>
          </a:xfrm>
        </p:spPr>
        <p:txBody>
          <a:bodyPr>
            <a:normAutofit/>
          </a:bodyPr>
          <a:lstStyle/>
          <a:p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Deeplearning-deepdive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96947"/>
            <a:ext cx="8229600" cy="3732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24415"/>
            <a:ext cx="8229600" cy="3677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496" y="1630328"/>
            <a:ext cx="7011008" cy="4465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70346" y="1600200"/>
            <a:ext cx="820330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Neural Network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93083" y="1729396"/>
            <a:ext cx="7757833" cy="4267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Neural Network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0" y="1290638"/>
            <a:ext cx="7886700" cy="427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Neural Network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752600"/>
            <a:ext cx="767397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29409" y="1832275"/>
            <a:ext cx="6485182" cy="406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50" y="1477963"/>
            <a:ext cx="8343900" cy="390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325" y="1633538"/>
            <a:ext cx="8261350" cy="358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deep learning is becoming popular</a:t>
            </a:r>
          </a:p>
          <a:p>
            <a:pPr lvl="1"/>
            <a:r>
              <a:rPr lang="en-US" dirty="0"/>
              <a:t>Data Growth</a:t>
            </a:r>
          </a:p>
          <a:p>
            <a:pPr lvl="1"/>
            <a:r>
              <a:rPr lang="en-US" dirty="0"/>
              <a:t>Hardware Advancements</a:t>
            </a:r>
          </a:p>
          <a:p>
            <a:pPr lvl="1"/>
            <a:r>
              <a:rPr lang="en-US" dirty="0"/>
              <a:t>Python and Open Source Eco System</a:t>
            </a:r>
          </a:p>
          <a:p>
            <a:pPr lvl="1"/>
            <a:r>
              <a:rPr lang="en-US" dirty="0"/>
              <a:t>Cloud and AI boom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" y="1268413"/>
            <a:ext cx="7856537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4675" y="1279525"/>
            <a:ext cx="7994650" cy="42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Neural Network (CNN)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03217"/>
            <a:ext cx="8229600" cy="3919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19848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91136" y="2011361"/>
            <a:ext cx="8161728" cy="370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92627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3532" y="1679862"/>
            <a:ext cx="8016935" cy="4366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82942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54850" y="1600200"/>
            <a:ext cx="723429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17534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48721"/>
            <a:ext cx="8229600" cy="362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57476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Convolution- 1</a:t>
            </a:r>
            <a:r>
              <a:rPr lang="en-US" baseline="30000" dirty="0"/>
              <a:t>st</a:t>
            </a:r>
            <a:r>
              <a:rPr lang="en-US" dirty="0"/>
              <a:t> Multiply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78500"/>
            <a:ext cx="8229600" cy="436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5002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map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2584" y="1797982"/>
            <a:ext cx="7978832" cy="4130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57389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map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43664"/>
            <a:ext cx="8229600" cy="4239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0439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25464"/>
            <a:ext cx="8229600" cy="3875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86479" y="2030412"/>
            <a:ext cx="7171042" cy="366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53060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map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02034"/>
            <a:ext cx="8229600" cy="4122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19303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map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94015" y="1763689"/>
            <a:ext cx="7955970" cy="4198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77658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map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30425" y="2102809"/>
            <a:ext cx="5883150" cy="352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41599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map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07816" y="1600200"/>
            <a:ext cx="772836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04345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77700"/>
            <a:ext cx="8229600" cy="417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81775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92214"/>
            <a:ext cx="8229600" cy="3141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46071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4480" y="2609583"/>
            <a:ext cx="8055039" cy="2507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11741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25429" y="2201877"/>
            <a:ext cx="8093142" cy="332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19202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289" y="1919913"/>
            <a:ext cx="7163421" cy="388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07853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linear model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77852" y="1600200"/>
            <a:ext cx="718829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359047"/>
            <a:ext cx="8229600" cy="3008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16986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</a:t>
            </a: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300366"/>
            <a:ext cx="8229600" cy="3125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44752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pooling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67427" y="1817034"/>
            <a:ext cx="7209145" cy="4092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98193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benefits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91136" y="1893240"/>
            <a:ext cx="8161728" cy="3939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0970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8300" y="1189038"/>
            <a:ext cx="8405813" cy="448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51958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items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13196"/>
            <a:ext cx="8229600" cy="4099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74344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and scaling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13151" y="1942775"/>
            <a:ext cx="7117697" cy="384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19506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and scaling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93083" y="1916102"/>
            <a:ext cx="7757833" cy="3894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25053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4480" y="1782741"/>
            <a:ext cx="8055039" cy="416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Function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29324" y="1977068"/>
            <a:ext cx="7285352" cy="3772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linear model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64548" y="1729396"/>
            <a:ext cx="7414903" cy="4267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Function problem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08409" y="1809413"/>
            <a:ext cx="6927181" cy="410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Function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09425" y="1843706"/>
            <a:ext cx="6325149" cy="40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Function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67427" y="1778931"/>
            <a:ext cx="7209145" cy="4168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Function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35928" y="1923723"/>
            <a:ext cx="7872143" cy="3878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tanh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61754" y="2034223"/>
            <a:ext cx="6820491" cy="365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40755" y="2472411"/>
            <a:ext cx="7262490" cy="2781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Sigmoid and </a:t>
            </a:r>
            <a:r>
              <a:rPr lang="en-US" dirty="0" err="1"/>
              <a:t>tanh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16877" y="1938964"/>
            <a:ext cx="7910246" cy="384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98841" y="1855137"/>
            <a:ext cx="7346317" cy="401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12135" y="2163774"/>
            <a:ext cx="7719729" cy="3398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Leaky </a:t>
            </a:r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58790" y="1935154"/>
            <a:ext cx="7826419" cy="385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model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4531" y="1649379"/>
            <a:ext cx="7574937" cy="4427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fell"/>
              </a:rPr>
              <a:t>Activation Functions and Loss Functions for neural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6B702-7676-4467-896F-A3C0F1667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5F19D-64CF-4BEB-AA86-14EBA20CA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59" y="1600200"/>
            <a:ext cx="8123624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39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60992" y="1615086"/>
            <a:ext cx="5022016" cy="449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96216" y="1969447"/>
            <a:ext cx="5151567" cy="3787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66580" y="1763689"/>
            <a:ext cx="6210839" cy="4198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600200"/>
            <a:ext cx="7521575" cy="381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05615" y="2319997"/>
            <a:ext cx="6332769" cy="3086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06462" y="1763689"/>
            <a:ext cx="7331076" cy="4198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35166" y="1839896"/>
            <a:ext cx="6073667" cy="404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</a:t>
            </a: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02302" y="1600200"/>
            <a:ext cx="773939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27456"/>
            <a:ext cx="8229600" cy="387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Function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06908"/>
            <a:ext cx="8229600" cy="3712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69186" y="1600200"/>
            <a:ext cx="740562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5FFC-1F25-46B3-BA16-1DC8B92A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BC2EB-7F5D-4BCE-A6A9-D5F0D6870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https://medium.com/analytics-vidhya/activation-functions-and-loss-functions-for-neural-networks-how-to-pick-the-right-one-542e1dd523e0</a:t>
            </a:r>
            <a:endParaRPr lang="en-US" dirty="0"/>
          </a:p>
          <a:p>
            <a:r>
              <a:rPr lang="en-US" dirty="0"/>
              <a:t>https://www.analyticsvidhya.com/blog/2021/07/demystifying-the-difference-between-multi-class-and-multi-label-classification-problem-statements-in-deep-learning/</a:t>
            </a:r>
          </a:p>
          <a:p>
            <a:r>
              <a:rPr lang="en-US"/>
              <a:t>https://www.tensorflow.org/guide/tensor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48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96599"/>
            <a:ext cx="6858000" cy="701681"/>
          </a:xfrm>
        </p:spPr>
        <p:txBody>
          <a:bodyPr>
            <a:normAutofit fontScale="90000"/>
          </a:bodyPr>
          <a:lstStyle/>
          <a:p>
            <a:b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58778"/>
            <a:ext cx="6858000" cy="2065735"/>
          </a:xfrm>
        </p:spPr>
        <p:txBody>
          <a:bodyPr>
            <a:noAutofit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05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72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262" y="1258272"/>
            <a:ext cx="1731795" cy="15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2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Function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70017"/>
            <a:ext cx="8229600" cy="418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74293"/>
            <a:ext cx="8229600" cy="357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3702</TotalTime>
  <Words>226</Words>
  <Application>Microsoft Office PowerPoint</Application>
  <PresentationFormat>On-screen Show (4:3)</PresentationFormat>
  <Paragraphs>88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fell</vt:lpstr>
      <vt:lpstr>Office Theme</vt:lpstr>
      <vt:lpstr>Deeplearning-deepdive</vt:lpstr>
      <vt:lpstr>Deep Learning</vt:lpstr>
      <vt:lpstr>Example</vt:lpstr>
      <vt:lpstr>Problem with linear model</vt:lpstr>
      <vt:lpstr>Problem with linear model</vt:lpstr>
      <vt:lpstr>Non-linear model</vt:lpstr>
      <vt:lpstr>Sigmoid Function</vt:lpstr>
      <vt:lpstr>Sigmoid Function</vt:lpstr>
      <vt:lpstr>Neuron</vt:lpstr>
      <vt:lpstr>Neuron</vt:lpstr>
      <vt:lpstr>Neuron</vt:lpstr>
      <vt:lpstr>Neuron</vt:lpstr>
      <vt:lpstr>Neuron</vt:lpstr>
      <vt:lpstr>Simple Neural Network</vt:lpstr>
      <vt:lpstr>Simple Neural Network</vt:lpstr>
      <vt:lpstr>Simple Neural Network</vt:lpstr>
      <vt:lpstr>Neural Network</vt:lpstr>
      <vt:lpstr>Neural Network</vt:lpstr>
      <vt:lpstr>Neural Network</vt:lpstr>
      <vt:lpstr>Neural Network</vt:lpstr>
      <vt:lpstr>Neural Network</vt:lpstr>
      <vt:lpstr>Convolution Neural Network (CNN)</vt:lpstr>
      <vt:lpstr>CNN</vt:lpstr>
      <vt:lpstr>CNN</vt:lpstr>
      <vt:lpstr>CNN</vt:lpstr>
      <vt:lpstr>CNN</vt:lpstr>
      <vt:lpstr>Convolution- 1st Multiply</vt:lpstr>
      <vt:lpstr>Feature map</vt:lpstr>
      <vt:lpstr>Feature map</vt:lpstr>
      <vt:lpstr>Filters</vt:lpstr>
      <vt:lpstr>Filter map</vt:lpstr>
      <vt:lpstr>Filter map</vt:lpstr>
      <vt:lpstr>Feature map</vt:lpstr>
      <vt:lpstr>Feature map</vt:lpstr>
      <vt:lpstr>Neural network</vt:lpstr>
      <vt:lpstr>Relu</vt:lpstr>
      <vt:lpstr>Relu</vt:lpstr>
      <vt:lpstr>Pooling layer</vt:lpstr>
      <vt:lpstr>Max Pooling</vt:lpstr>
      <vt:lpstr>Max pooling</vt:lpstr>
      <vt:lpstr>Max pooling</vt:lpstr>
      <vt:lpstr>Average pooling</vt:lpstr>
      <vt:lpstr>Pooling benefits</vt:lpstr>
      <vt:lpstr>CNN</vt:lpstr>
      <vt:lpstr>Key items</vt:lpstr>
      <vt:lpstr>Rotation and scaling</vt:lpstr>
      <vt:lpstr>Rotation and scaling</vt:lpstr>
      <vt:lpstr>Activation Functions</vt:lpstr>
      <vt:lpstr>Step Function</vt:lpstr>
      <vt:lpstr>Step Function problem</vt:lpstr>
      <vt:lpstr>Sigmoid Function</vt:lpstr>
      <vt:lpstr>Sigmoid Function</vt:lpstr>
      <vt:lpstr>Sigmoid Function</vt:lpstr>
      <vt:lpstr>tanh</vt:lpstr>
      <vt:lpstr>PowerPoint Presentation</vt:lpstr>
      <vt:lpstr>Issues with Sigmoid and tanh</vt:lpstr>
      <vt:lpstr>ReLU</vt:lpstr>
      <vt:lpstr>PowerPoint Presentation</vt:lpstr>
      <vt:lpstr>Leaky ReLU</vt:lpstr>
      <vt:lpstr>Activation Functions and Loss Functions for neural networks</vt:lpstr>
      <vt:lpstr>Derivatives</vt:lpstr>
      <vt:lpstr>Derivatives</vt:lpstr>
      <vt:lpstr>Derivatives</vt:lpstr>
      <vt:lpstr>Derivatives</vt:lpstr>
      <vt:lpstr>Derivatives</vt:lpstr>
      <vt:lpstr>Derivatives</vt:lpstr>
      <vt:lpstr>Partial Derivative</vt:lpstr>
      <vt:lpstr>Derivatives</vt:lpstr>
      <vt:lpstr>Derivatives</vt:lpstr>
      <vt:lpstr>Derivatives</vt:lpstr>
      <vt:lpstr>References</vt:lpstr>
      <vt:lpstr>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lenovo</dc:creator>
  <cp:lastModifiedBy>raghu prasad</cp:lastModifiedBy>
  <cp:revision>140</cp:revision>
  <dcterms:created xsi:type="dcterms:W3CDTF">2006-08-16T00:00:00Z</dcterms:created>
  <dcterms:modified xsi:type="dcterms:W3CDTF">2021-09-13T13:04:20Z</dcterms:modified>
</cp:coreProperties>
</file>